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71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88AA1-6A9B-46CE-A702-9A747F64A6B4}" type="datetimeFigureOut">
              <a:rPr lang="de-AT" smtClean="0"/>
              <a:t>08.11.2022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8F452-FE34-4321-8D00-4DFDB52F4E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718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8F452-FE34-4321-8D00-4DFDB52F4E1F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649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FFD-9C92-447A-A339-8768E8706F6B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39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D040-792B-44A4-A8FE-9756F7176449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2D15-EE7D-4418-9741-890076D0D6EB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4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ADF-B7C7-4ED3-AFC5-37AD967A09E1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66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6C96-75F8-4DCB-A29E-A77B1D4821D8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53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C85A-B8AB-4AC8-9379-F174DB95B5D1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4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B359-2106-4AE1-B474-31AFFC569C63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97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98F-E85D-4BBD-B218-4EC0F01D0260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9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893D-AA2A-4938-9F42-5A55C58D6FF6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1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E1B0-D920-421A-A279-8A4D11DA9BF7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6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DBBD639-F0D6-451D-8F6B-3FDB3CF26896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2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D9884-7F90-4AEC-93B9-A3772605531C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3ECE8-9300-CD4D-A507-D842E22B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120" y="802298"/>
            <a:ext cx="11369879" cy="2541431"/>
          </a:xfrm>
        </p:spPr>
        <p:txBody>
          <a:bodyPr>
            <a:normAutofit/>
          </a:bodyPr>
          <a:lstStyle/>
          <a:p>
            <a:pPr algn="ctr"/>
            <a:r>
              <a:rPr lang="de-AT" sz="6000" dirty="0">
                <a:solidFill>
                  <a:schemeClr val="accent1">
                    <a:lumMod val="75000"/>
                  </a:schemeClr>
                </a:solidFill>
              </a:rPr>
              <a:t>35€</a:t>
            </a:r>
            <a:br>
              <a:rPr lang="de-AT" sz="6000" dirty="0"/>
            </a:br>
            <a:r>
              <a:rPr lang="de-AT" sz="6000" dirty="0"/>
              <a:t>Gans falsch verstanden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A66B4E-49D9-44C2-1FDE-C05C2E7D4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1864" y="3531204"/>
            <a:ext cx="8512988" cy="977621"/>
          </a:xfrm>
        </p:spPr>
        <p:txBody>
          <a:bodyPr>
            <a:normAutofit/>
          </a:bodyPr>
          <a:lstStyle/>
          <a:p>
            <a:r>
              <a:rPr lang="de-AT" sz="2800" dirty="0"/>
              <a:t>Küchenschwellenkalkulation statt EK x 3</a:t>
            </a:r>
          </a:p>
        </p:txBody>
      </p:sp>
    </p:spTree>
    <p:extLst>
      <p:ext uri="{BB962C8B-B14F-4D97-AF65-F5344CB8AC3E}">
        <p14:creationId xmlns:p14="http://schemas.microsoft.com/office/powerpoint/2010/main" val="70175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8E3E60D-EC39-A48E-8666-299E38FF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36" y="1478509"/>
            <a:ext cx="9117928" cy="29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0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3C07622-D3B0-B82B-DC0E-902B437E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7" y="148669"/>
            <a:ext cx="10066789" cy="38500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9A5231-2DAB-EF98-220A-6B06A2BDE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813" y="4046884"/>
            <a:ext cx="6216242" cy="20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6D3523-2C49-8F39-3744-3AC28618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69" y="149671"/>
            <a:ext cx="9320169" cy="41672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F80AFD0-1A4D-49EB-843E-A3BB2478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651" y="4423782"/>
            <a:ext cx="6568128" cy="21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2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ECF5AF-A428-1030-EA65-46CBCF714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8" y="130744"/>
            <a:ext cx="6440799" cy="65965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AE04A98-BEFB-E725-86A8-5FD3CDAB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69" y="2701256"/>
            <a:ext cx="6921341" cy="2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A5D5A-97E5-0566-1877-ADEF0025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braucht 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2D2F72-745F-CCB6-FF63-5C0DA1CE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Wille und Zeit </a:t>
            </a:r>
            <a:r>
              <a:rPr lang="de-AT" dirty="0"/>
              <a:t>„Die Vertiefung sind wir“</a:t>
            </a:r>
          </a:p>
          <a:p>
            <a:r>
              <a:rPr lang="de-AT" b="1" dirty="0"/>
              <a:t>Aufbereitete Zahlen: </a:t>
            </a:r>
            <a:r>
              <a:rPr lang="de-AT" dirty="0"/>
              <a:t>Eigene Aufzeichnungen, Erhebungsblätter, Zeiterfassung, ...      „Was Du nicht messen kannst, kannst Du nicht steuern.“</a:t>
            </a:r>
          </a:p>
          <a:p>
            <a:r>
              <a:rPr lang="de-AT" b="1" dirty="0"/>
              <a:t>Kooperation und Austausch</a:t>
            </a:r>
            <a:r>
              <a:rPr lang="de-AT" dirty="0"/>
              <a:t> mit Mitarbeitern und Kollegen </a:t>
            </a:r>
          </a:p>
          <a:p>
            <a:r>
              <a:rPr lang="de-AT" b="1" dirty="0"/>
              <a:t>Aufbereitete Lieferantendaten </a:t>
            </a:r>
            <a:r>
              <a:rPr lang="de-AT" dirty="0"/>
              <a:t>z.B. Essenzlisten, Vorkontierungen, ...</a:t>
            </a:r>
          </a:p>
          <a:p>
            <a:r>
              <a:rPr lang="de-AT" b="1" dirty="0"/>
              <a:t>Fachleute</a:t>
            </a:r>
            <a:r>
              <a:rPr lang="de-AT" dirty="0"/>
              <a:t> (z.B. Steuerberater, Kassensystemleute, Programmierer)</a:t>
            </a:r>
          </a:p>
          <a:p>
            <a:r>
              <a:rPr lang="de-AT" b="1" dirty="0"/>
              <a:t>Unterstützung </a:t>
            </a:r>
            <a:r>
              <a:rPr lang="de-AT" dirty="0"/>
              <a:t>aus der Standesvertretung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989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FB938-5ADF-B421-D55F-AFB0938F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dirty="0"/>
              <a:t>Danke für Ihre Aufmerksamkeit! </a:t>
            </a:r>
            <a:br>
              <a:rPr lang="de-AT" dirty="0"/>
            </a:br>
            <a:r>
              <a:rPr lang="de-AT" sz="1200" dirty="0"/>
              <a:t>+++++</a:t>
            </a:r>
            <a:br>
              <a:rPr lang="de-AT" dirty="0"/>
            </a:br>
            <a:r>
              <a:rPr lang="de-AT" sz="1900" dirty="0"/>
              <a:t>Ich bitte nun um Fragen Und </a:t>
            </a:r>
            <a:r>
              <a:rPr lang="de-AT" sz="1900" dirty="0" err="1"/>
              <a:t>Kärtchentausch</a:t>
            </a:r>
            <a:endParaRPr lang="de-AT" sz="19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FE761E3-AA79-EB23-B7D7-CCF91EF0E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6807" y="2049681"/>
            <a:ext cx="5378385" cy="3449638"/>
          </a:xfrm>
        </p:spPr>
      </p:pic>
    </p:spTree>
    <p:extLst>
      <p:ext uri="{BB962C8B-B14F-4D97-AF65-F5344CB8AC3E}">
        <p14:creationId xmlns:p14="http://schemas.microsoft.com/office/powerpoint/2010/main" val="19319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7748E-AFE6-D0FD-252A-723A1F3C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Wer</a:t>
            </a:r>
            <a:br>
              <a:rPr lang="de-AT" dirty="0"/>
            </a:br>
            <a:r>
              <a:rPr lang="de-AT" dirty="0"/>
              <a:t>was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56FEF-8173-9448-D884-F5BCAC29D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Hannes Wild (63) </a:t>
            </a:r>
          </a:p>
          <a:p>
            <a:r>
              <a:rPr lang="de-AT" dirty="0"/>
              <a:t>Land und Gastwirt vor der Übergabe an die Tochter Johanna</a:t>
            </a:r>
          </a:p>
          <a:p>
            <a:r>
              <a:rPr lang="de-AT" dirty="0"/>
              <a:t>Im Vierkanterdorf Oftering – Zentralraum zwischen Linz-Wels-Traun</a:t>
            </a:r>
          </a:p>
          <a:p>
            <a:r>
              <a:rPr lang="de-AT" dirty="0"/>
              <a:t>20 ha Acker und Wald, Getreide, Mais, Soja, Zuckermais, Zuckerrübe (MR-Betrieb)</a:t>
            </a:r>
          </a:p>
          <a:p>
            <a:r>
              <a:rPr lang="de-AT" dirty="0"/>
              <a:t>Gasthaus-Heuriger WILD OG gemeinsam mit Tochter als GF – gepachtet von der Gattin</a:t>
            </a:r>
          </a:p>
          <a:p>
            <a:r>
              <a:rPr lang="de-AT" dirty="0"/>
              <a:t>110 Sitzplätze innen und außen</a:t>
            </a:r>
          </a:p>
          <a:p>
            <a:r>
              <a:rPr lang="de-AT" dirty="0"/>
              <a:t>100% transparente Herkunft der regional bezogenen Zutaten</a:t>
            </a:r>
          </a:p>
        </p:txBody>
      </p:sp>
    </p:spTree>
    <p:extLst>
      <p:ext uri="{BB962C8B-B14F-4D97-AF65-F5344CB8AC3E}">
        <p14:creationId xmlns:p14="http://schemas.microsoft.com/office/powerpoint/2010/main" val="365255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0E380-8FDB-38C7-E28F-E335FAB6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79352"/>
            <a:ext cx="9603275" cy="1049235"/>
          </a:xfrm>
        </p:spPr>
        <p:txBody>
          <a:bodyPr/>
          <a:lstStyle/>
          <a:p>
            <a:pPr algn="ctr"/>
            <a:r>
              <a:rPr lang="de-AT" dirty="0"/>
              <a:t>Küchenschwellen (</a:t>
            </a:r>
            <a:r>
              <a:rPr lang="de-AT" dirty="0" err="1"/>
              <a:t>ks</a:t>
            </a:r>
            <a:r>
              <a:rPr lang="de-AT" dirty="0"/>
              <a:t>)</a:t>
            </a:r>
            <a:br>
              <a:rPr lang="de-AT" dirty="0"/>
            </a:br>
            <a:r>
              <a:rPr lang="de-AT" dirty="0" err="1"/>
              <a:t>kalkulation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D67F58-F4E3-CDFF-1AAD-5B5ADEE4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900216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WIR ERRECHNEN DIE GESTEHUNGSKOSTEN IN DER KÜCHE </a:t>
            </a:r>
            <a:r>
              <a:rPr lang="de-AT" b="1" dirty="0"/>
              <a:t>EK+AK = KS</a:t>
            </a:r>
          </a:p>
          <a:p>
            <a:endParaRPr lang="de-AT" dirty="0"/>
          </a:p>
          <a:p>
            <a:r>
              <a:rPr lang="de-AT" dirty="0"/>
              <a:t>ANSCHLIESSEND ADDIEREN WIR EINEN FIX FESTGELEGTEN </a:t>
            </a:r>
            <a:r>
              <a:rPr lang="de-AT" b="1" dirty="0"/>
              <a:t>KS-AUFSCHLAG</a:t>
            </a:r>
          </a:p>
          <a:p>
            <a:endParaRPr lang="de-AT" dirty="0"/>
          </a:p>
          <a:p>
            <a:r>
              <a:rPr lang="de-AT" dirty="0"/>
              <a:t>DIE BERECHNUNG ERFOLGT VOM GROSSEN STÜCK HERUNTER </a:t>
            </a:r>
            <a:r>
              <a:rPr lang="de-AT" b="1" dirty="0"/>
              <a:t>PRO PORTION</a:t>
            </a:r>
          </a:p>
          <a:p>
            <a:endParaRPr lang="de-AT" b="1" dirty="0"/>
          </a:p>
          <a:p>
            <a:r>
              <a:rPr lang="de-AT" dirty="0"/>
              <a:t>KLEINE ENTSTEHUNGSGESCHICHTE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660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21CB5-D9A9-4403-BD05-D9434E14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beschäftigen wir uns mit der KS?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E1734-CF3D-69AC-2CC7-83EBE58D2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4894747" cy="3448595"/>
          </a:xfrm>
        </p:spPr>
        <p:txBody>
          <a:bodyPr>
            <a:normAutofit/>
          </a:bodyPr>
          <a:lstStyle/>
          <a:p>
            <a:r>
              <a:rPr lang="de-AT" b="1" dirty="0"/>
              <a:t>„Die Küche ist sowieso ein Verlust“</a:t>
            </a:r>
          </a:p>
          <a:p>
            <a:r>
              <a:rPr lang="de-AT" b="1" dirty="0"/>
              <a:t>Aktuelle Preisdebatten z.B. 35€ Gans</a:t>
            </a:r>
          </a:p>
          <a:p>
            <a:r>
              <a:rPr lang="de-AT" b="1" dirty="0"/>
              <a:t>x3 verhindert Qualität und Regionalität</a:t>
            </a:r>
          </a:p>
          <a:p>
            <a:r>
              <a:rPr lang="de-AT" b="1" dirty="0"/>
              <a:t>Arbeitskosten von 11%-70%</a:t>
            </a:r>
          </a:p>
          <a:p>
            <a:r>
              <a:rPr lang="de-AT" b="1" dirty="0"/>
              <a:t>Fairness für Mitarbeiter und Gäste</a:t>
            </a:r>
          </a:p>
          <a:p>
            <a:r>
              <a:rPr lang="de-AT" b="1" dirty="0"/>
              <a:t>Corona hat uns Zeit „geschenkt“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24E7E1A-C6F5-57B0-E2FC-001BA93D0B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B42808-31AF-7E7E-85EC-D87943FFA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2" r="1380" b="7234"/>
          <a:stretch/>
        </p:blipFill>
        <p:spPr>
          <a:xfrm>
            <a:off x="6409700" y="2010878"/>
            <a:ext cx="4645152" cy="34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E81E05-BF2E-3E51-70EF-088452124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481262"/>
            <a:ext cx="113728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0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EE8345-D6B7-64FA-1D02-442CD40F2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40" y="67112"/>
            <a:ext cx="9027842" cy="59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551FA6A-4D29-F514-DC7D-8B56E508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3" y="320918"/>
            <a:ext cx="11905034" cy="55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8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B39E0F-8C54-2F33-C851-7E43DDE1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" y="1223820"/>
            <a:ext cx="11814495" cy="39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9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D6F28B7-1D99-C6CE-4C39-685591FD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96" y="77598"/>
            <a:ext cx="6544583" cy="67028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9F397E-9960-064E-A491-D8F3C018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555" y="1459684"/>
            <a:ext cx="3581585" cy="36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264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Katalog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Katalog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talog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250</Words>
  <Application>Microsoft Office PowerPoint</Application>
  <PresentationFormat>Breitbild</PresentationFormat>
  <Paragraphs>34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Katalog</vt:lpstr>
      <vt:lpstr>35€ Gans falsch verstanden</vt:lpstr>
      <vt:lpstr>Wer was</vt:lpstr>
      <vt:lpstr>Küchenschwellen (ks) kalkulation</vt:lpstr>
      <vt:lpstr>Warum beschäftigen wir uns mit der KS?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braucht es?</vt:lpstr>
      <vt:lpstr>Danke für Ihre Aufmerksamkeit!  +++++ Ich bitte nun um Fragen Und Kärtchentausch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35€ Gans falsch verstanden</dc:title>
  <dc:creator>Wild Hannes</dc:creator>
  <cp:lastModifiedBy>Wild Hannes</cp:lastModifiedBy>
  <cp:revision>10</cp:revision>
  <dcterms:created xsi:type="dcterms:W3CDTF">2022-11-07T19:58:13Z</dcterms:created>
  <dcterms:modified xsi:type="dcterms:W3CDTF">2022-11-08T05:58:29Z</dcterms:modified>
</cp:coreProperties>
</file>